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A8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34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5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1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09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4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57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6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55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8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1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2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4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7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1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5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1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0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3">
                <a:lumMod val="75000"/>
              </a:schemeClr>
            </a:gs>
            <a:gs pos="100000">
              <a:srgbClr val="0B6482"/>
            </a:gs>
            <a:gs pos="68000">
              <a:srgbClr val="0A778D"/>
            </a:gs>
            <a:gs pos="80000">
              <a:srgbClr val="0B6482"/>
            </a:gs>
            <a:gs pos="100000">
              <a:srgbClr val="0C4E75">
                <a:lumMod val="96000"/>
              </a:srgb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E13A80-5A11-4EB9-BBE3-F6106292BB97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0FCB5F-2F12-4F29-A7EB-7D9C823BD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24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A88000"/>
                </a:solidFill>
              </a:rPr>
              <a:t>ИВДИВО 139 ВЦ КИШИНЕВ, МОЛДОВА</a:t>
            </a:r>
            <a:endParaRPr lang="ru-RU" sz="4400" b="1" dirty="0">
              <a:solidFill>
                <a:srgbClr val="A8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          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3" y="813382"/>
            <a:ext cx="4933950" cy="3487685"/>
          </a:xfrm>
          <a:prstGeom prst="roundRect">
            <a:avLst/>
          </a:prstGeom>
          <a:ln w="28575">
            <a:solidFill>
              <a:srgbClr val="D6A3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737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161424" cy="1507067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Школа Практик ИДИВО в Головерсум ИДИВО 139 И Молдова 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85800"/>
            <a:ext cx="4819650" cy="3614738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Головерсум - </a:t>
            </a:r>
            <a:r>
              <a:rPr lang="ru-RU" sz="2400" dirty="0"/>
              <a:t>это четкие построения в голове критериев Отца. Макро – </a:t>
            </a:r>
            <a:r>
              <a:rPr lang="ru-RU" sz="2400" dirty="0" smtClean="0"/>
              <a:t>микрокосм</a:t>
            </a:r>
            <a:r>
              <a:rPr lang="ru-RU" sz="2400" dirty="0"/>
              <a:t>, чёткие Стандарты, которые мы можем осмыслять, и которыми мы можем оперировать, на которые мы можем опираться.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1670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7818" y="0"/>
            <a:ext cx="11984182" cy="6719455"/>
          </a:xfrm>
        </p:spPr>
        <p:txBody>
          <a:bodyPr>
            <a:normAutofit/>
          </a:bodyPr>
          <a:lstStyle/>
          <a:p>
            <a:r>
              <a:rPr lang="ru-RU" sz="3200" dirty="0"/>
              <a:t>Петренко </a:t>
            </a:r>
            <a:r>
              <a:rPr lang="ru-RU" sz="3200" dirty="0" smtClean="0"/>
              <a:t>Людмила, </a:t>
            </a:r>
            <a:r>
              <a:rPr lang="ru-RU" sz="3200" dirty="0" err="1" smtClean="0"/>
              <a:t>аватар</a:t>
            </a:r>
            <a:r>
              <a:rPr lang="ru-RU" sz="3200" dirty="0" smtClean="0"/>
              <a:t> Синтезностей ИВО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	</a:t>
            </a:r>
            <a:r>
              <a:rPr lang="ru-RU" i="1" dirty="0">
                <a:solidFill>
                  <a:srgbClr val="C00000"/>
                </a:solidFill>
              </a:rPr>
              <a:t>Параллельно с 1-ой - физической жизнью возникла 2-ая - "синтезная" жизнь. Чем дальше, тем труднее, но и интереснее жить Синтезом.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r>
              <a:rPr lang="ru-RU" sz="3200" b="1" dirty="0" smtClean="0">
                <a:solidFill>
                  <a:srgbClr val="D6A300"/>
                </a:solidFill>
              </a:rPr>
              <a:t>Что </a:t>
            </a:r>
            <a:r>
              <a:rPr lang="ru-RU" sz="3200" b="1" dirty="0">
                <a:solidFill>
                  <a:srgbClr val="D6A300"/>
                </a:solidFill>
              </a:rPr>
              <a:t>изменилось в </a:t>
            </a:r>
            <a:r>
              <a:rPr lang="ru-RU" sz="3200" b="1" dirty="0" smtClean="0">
                <a:solidFill>
                  <a:srgbClr val="D6A300"/>
                </a:solidFill>
              </a:rPr>
              <a:t>вашей </a:t>
            </a:r>
            <a:r>
              <a:rPr lang="ru-RU" sz="3200" b="1" dirty="0">
                <a:solidFill>
                  <a:srgbClr val="D6A300"/>
                </a:solidFill>
              </a:rPr>
              <a:t>Жизни служением в </a:t>
            </a:r>
            <a:r>
              <a:rPr lang="ru-RU" sz="3200" b="1" dirty="0" smtClean="0">
                <a:solidFill>
                  <a:srgbClr val="D6A300"/>
                </a:solidFill>
              </a:rPr>
              <a:t>Доме </a:t>
            </a:r>
            <a:endParaRPr lang="ru-RU" sz="3200" dirty="0">
              <a:solidFill>
                <a:srgbClr val="D6A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1956472" cy="7356764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3200" dirty="0" smtClean="0"/>
              <a:t>Фаина </a:t>
            </a:r>
            <a:r>
              <a:rPr lang="ru-RU" sz="3200" dirty="0" err="1" smtClean="0"/>
              <a:t>Залищикер</a:t>
            </a:r>
            <a:r>
              <a:rPr lang="ru-RU" sz="3200" dirty="0" smtClean="0"/>
              <a:t>, Аватар Мг Нации Человека Планеты Земля ИВО</a:t>
            </a:r>
            <a:r>
              <a:rPr lang="ru-RU" b="1" dirty="0" smtClean="0">
                <a:solidFill>
                  <a:srgbClr val="D6A300"/>
                </a:solidFill>
              </a:rPr>
              <a:t/>
            </a:r>
            <a:br>
              <a:rPr lang="ru-RU" b="1" dirty="0" smtClean="0">
                <a:solidFill>
                  <a:srgbClr val="D6A300"/>
                </a:solidFill>
              </a:rPr>
            </a:br>
            <a:r>
              <a:rPr lang="ru-RU" b="1" dirty="0">
                <a:solidFill>
                  <a:srgbClr val="D6A300"/>
                </a:solidFill>
              </a:rPr>
              <a:t/>
            </a:r>
            <a:br>
              <a:rPr lang="ru-RU" b="1" dirty="0">
                <a:solidFill>
                  <a:srgbClr val="D6A300"/>
                </a:solidFill>
              </a:rPr>
            </a:br>
            <a:r>
              <a:rPr lang="ru-RU" b="1" dirty="0" smtClean="0">
                <a:solidFill>
                  <a:srgbClr val="D6A300"/>
                </a:solidFill>
              </a:rPr>
              <a:t>	</a:t>
            </a:r>
            <a:r>
              <a:rPr lang="ru-RU" sz="2800" i="1" dirty="0" smtClean="0">
                <a:solidFill>
                  <a:srgbClr val="C00000"/>
                </a:solidFill>
              </a:rPr>
              <a:t>Отец  - это </a:t>
            </a:r>
            <a:r>
              <a:rPr lang="ru-RU" sz="2800" i="1" dirty="0">
                <a:solidFill>
                  <a:srgbClr val="C00000"/>
                </a:solidFill>
              </a:rPr>
              <a:t>Семь миллиардов шестьсот миллионов </a:t>
            </a:r>
            <a:r>
              <a:rPr lang="ru-RU" sz="2800" i="1" dirty="0" smtClean="0">
                <a:solidFill>
                  <a:srgbClr val="C00000"/>
                </a:solidFill>
              </a:rPr>
              <a:t>людей, </a:t>
            </a:r>
            <a:r>
              <a:rPr lang="ru-RU" sz="2800" i="1" dirty="0">
                <a:solidFill>
                  <a:srgbClr val="C00000"/>
                </a:solidFill>
              </a:rPr>
              <a:t>живущих на Матушке Планете Земля , это клеточки Отца в любой разработанности и </a:t>
            </a:r>
            <a:r>
              <a:rPr lang="ru-RU" sz="2800" i="1" dirty="0" smtClean="0">
                <a:solidFill>
                  <a:srgbClr val="C00000"/>
                </a:solidFill>
              </a:rPr>
              <a:t>развитости. </a:t>
            </a:r>
            <a:r>
              <a:rPr lang="ru-RU" sz="2800" i="1" dirty="0">
                <a:solidFill>
                  <a:srgbClr val="C00000"/>
                </a:solidFill>
              </a:rPr>
              <a:t>уметь принять любого человека такой какой </a:t>
            </a:r>
            <a:r>
              <a:rPr lang="ru-RU" sz="2800" i="1" dirty="0" smtClean="0">
                <a:solidFill>
                  <a:srgbClr val="C00000"/>
                </a:solidFill>
              </a:rPr>
              <a:t>есть, </a:t>
            </a:r>
            <a:r>
              <a:rPr lang="ru-RU" sz="2800" i="1" dirty="0">
                <a:solidFill>
                  <a:srgbClr val="C00000"/>
                </a:solidFill>
              </a:rPr>
              <a:t>у отца нет национальностей , для Отца каждый из нас его </a:t>
            </a:r>
            <a:r>
              <a:rPr lang="ru-RU" sz="2800" i="1" dirty="0" smtClean="0">
                <a:solidFill>
                  <a:srgbClr val="C00000"/>
                </a:solidFill>
              </a:rPr>
              <a:t>творение - </a:t>
            </a:r>
            <a:r>
              <a:rPr lang="ru-RU" sz="2800" i="1" dirty="0">
                <a:solidFill>
                  <a:srgbClr val="C00000"/>
                </a:solidFill>
              </a:rPr>
              <a:t>любимое и самое дорогое, Простая истина открыть свои </a:t>
            </a:r>
            <a:r>
              <a:rPr lang="ru-RU" sz="2800" i="1" dirty="0" smtClean="0">
                <a:solidFill>
                  <a:srgbClr val="C00000"/>
                </a:solidFill>
              </a:rPr>
              <a:t>сердца…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D6A300"/>
                </a:solidFill>
              </a:rPr>
              <a:t/>
            </a:r>
            <a:br>
              <a:rPr lang="ru-RU" sz="2800" b="1" i="1" dirty="0" smtClean="0">
                <a:solidFill>
                  <a:srgbClr val="D6A300"/>
                </a:solidFill>
              </a:rPr>
            </a:br>
            <a:r>
              <a:rPr lang="ru-RU" sz="2800" b="1" i="1" dirty="0" smtClean="0">
                <a:solidFill>
                  <a:srgbClr val="D6A300"/>
                </a:solidFill>
              </a:rPr>
              <a:t>              </a:t>
            </a:r>
            <a:r>
              <a:rPr lang="ru-RU" sz="2800" b="1" dirty="0" smtClean="0">
                <a:solidFill>
                  <a:srgbClr val="D6A300"/>
                </a:solidFill>
              </a:rPr>
              <a:t>Что </a:t>
            </a:r>
            <a:r>
              <a:rPr lang="ru-RU" sz="2800" b="1" dirty="0">
                <a:solidFill>
                  <a:srgbClr val="D6A300"/>
                </a:solidFill>
              </a:rPr>
              <a:t>изменилось в вашей Жизни служением в Доме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023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Нелли </a:t>
            </a:r>
            <a:r>
              <a:rPr lang="ru-RU" dirty="0" err="1" smtClean="0"/>
              <a:t>Манугевич</a:t>
            </a:r>
            <a:r>
              <a:rPr lang="ru-RU" dirty="0" smtClean="0"/>
              <a:t>, Аватар общества ИВО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1" dirty="0" smtClean="0">
                <a:solidFill>
                  <a:srgbClr val="C00000"/>
                </a:solidFill>
              </a:rPr>
              <a:t>В </a:t>
            </a:r>
            <a:r>
              <a:rPr lang="ru-RU" sz="2800" i="1" dirty="0">
                <a:solidFill>
                  <a:srgbClr val="C00000"/>
                </a:solidFill>
              </a:rPr>
              <a:t>моей Жизни Служение изменило Образ Жизни, Слово Жизни </a:t>
            </a:r>
            <a:r>
              <a:rPr lang="ru-RU" sz="2800" i="1" dirty="0" smtClean="0">
                <a:solidFill>
                  <a:srgbClr val="C00000"/>
                </a:solidFill>
              </a:rPr>
              <a:t>и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/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>
                <a:solidFill>
                  <a:srgbClr val="C00000"/>
                </a:solidFill>
              </a:rPr>
              <a:t>все дееспособные Части, Здоровье, Смысл и Суть Жизни, 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/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Осознание </a:t>
            </a:r>
            <a:r>
              <a:rPr lang="ru-RU" sz="2800" i="1" dirty="0">
                <a:solidFill>
                  <a:srgbClr val="C00000"/>
                </a:solidFill>
              </a:rPr>
              <a:t>и изменение Качества Жизни, Масштаба, Позиции 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/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Наблюдателя</a:t>
            </a:r>
            <a:r>
              <a:rPr lang="ru-RU" sz="2800" i="1" dirty="0">
                <a:solidFill>
                  <a:srgbClr val="C00000"/>
                </a:solidFill>
              </a:rPr>
              <a:t>, Истины и Абсолюта Жизни, Дееспособность 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/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Жизнью </a:t>
            </a:r>
            <a:r>
              <a:rPr lang="ru-RU" sz="2800" i="1" dirty="0">
                <a:solidFill>
                  <a:srgbClr val="C00000"/>
                </a:solidFill>
              </a:rPr>
              <a:t>и Быть Готовым к Преображениям в Единение с Отцом</a:t>
            </a:r>
            <a:r>
              <a:rPr lang="ru-RU" sz="2800" i="1" dirty="0" smtClean="0">
                <a:solidFill>
                  <a:srgbClr val="C00000"/>
                </a:solidFill>
              </a:rPr>
              <a:t>!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/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	 </a:t>
            </a:r>
            <a:r>
              <a:rPr lang="ru-RU" sz="2800" b="1" dirty="0" smtClean="0">
                <a:solidFill>
                  <a:srgbClr val="D6A300"/>
                </a:solidFill>
              </a:rPr>
              <a:t>Что </a:t>
            </a:r>
            <a:r>
              <a:rPr lang="ru-RU" sz="2800" b="1" dirty="0">
                <a:solidFill>
                  <a:srgbClr val="D6A300"/>
                </a:solidFill>
              </a:rPr>
              <a:t>изменилось в вашей Жизни служением в Доме</a:t>
            </a:r>
            <a:r>
              <a:rPr lang="ru-RU" sz="2800" i="1" dirty="0">
                <a:solidFill>
                  <a:srgbClr val="C00000"/>
                </a:solidFill>
              </a:rPr>
              <a:t/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14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Людмила </a:t>
            </a:r>
            <a:r>
              <a:rPr lang="ru-RU" dirty="0" err="1" smtClean="0"/>
              <a:t>Гуцан</a:t>
            </a:r>
            <a:r>
              <a:rPr lang="ru-RU" dirty="0" smtClean="0"/>
              <a:t>, Аватар МГК ИВО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800" dirty="0" smtClean="0">
                <a:solidFill>
                  <a:srgbClr val="C00000"/>
                </a:solidFill>
              </a:rPr>
              <a:t>Я </a:t>
            </a:r>
            <a:r>
              <a:rPr lang="ru-RU" sz="2800" dirty="0">
                <a:solidFill>
                  <a:srgbClr val="C00000"/>
                </a:solidFill>
              </a:rPr>
              <a:t>стала свободней, благодаря смене позиции Наблюдателя. Одиночество сменилось поддержкой Отца и Владык. Вместе с тем, научилась управлять многими ситуациями в своей жизни. Благодарю</a:t>
            </a:r>
            <a:r>
              <a:rPr lang="ru-RU" sz="2800" dirty="0" smtClean="0">
                <a:solidFill>
                  <a:srgbClr val="C00000"/>
                </a:solidFill>
              </a:rPr>
              <a:t>!!!!!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</a:t>
            </a:r>
            <a:r>
              <a:rPr lang="ru-RU" dirty="0" smtClean="0"/>
              <a:t>Евгений Дога, Аватар МАН ИВО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	</a:t>
            </a:r>
            <a:r>
              <a:rPr lang="ru-RU" sz="3100" dirty="0" smtClean="0">
                <a:solidFill>
                  <a:srgbClr val="C00000"/>
                </a:solidFill>
              </a:rPr>
              <a:t>Качество </a:t>
            </a:r>
            <a:r>
              <a:rPr lang="ru-RU" sz="3100" dirty="0">
                <a:solidFill>
                  <a:srgbClr val="C00000"/>
                </a:solidFill>
              </a:rPr>
              <a:t>жизни в целом </a:t>
            </a:r>
            <a:r>
              <a:rPr lang="ru-RU" sz="3100" dirty="0" smtClean="0">
                <a:solidFill>
                  <a:srgbClr val="C00000"/>
                </a:solidFill>
              </a:rPr>
              <a:t>изменилось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</a:rPr>
              <a:t>         </a:t>
            </a:r>
            <a:r>
              <a:rPr lang="ru-RU" sz="2800" b="1" dirty="0" smtClean="0">
                <a:solidFill>
                  <a:srgbClr val="D6A300"/>
                </a:solidFill>
              </a:rPr>
              <a:t>Что </a:t>
            </a:r>
            <a:r>
              <a:rPr lang="ru-RU" sz="2800" b="1" dirty="0">
                <a:solidFill>
                  <a:srgbClr val="D6A300"/>
                </a:solidFill>
              </a:rPr>
              <a:t>изменилось в вашей Жизни служением в Доме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541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3100" dirty="0" smtClean="0"/>
              <a:t>Лариса Костин, Аватар Учения Синтеза ИВО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700" i="1" dirty="0" smtClean="0">
                <a:solidFill>
                  <a:srgbClr val="C00000"/>
                </a:solidFill>
              </a:rPr>
              <a:t>В </a:t>
            </a:r>
            <a:r>
              <a:rPr lang="ru-RU" sz="2700" i="1" dirty="0">
                <a:solidFill>
                  <a:srgbClr val="C00000"/>
                </a:solidFill>
              </a:rPr>
              <a:t>2009 году получила визу приглашение в гости в Новую Зеландию за 1 месяц, вместо 2-х лет. </a:t>
            </a:r>
            <a:r>
              <a:rPr lang="ru-RU" sz="2700" i="1" dirty="0" smtClean="0">
                <a:solidFill>
                  <a:srgbClr val="C00000"/>
                </a:solidFill>
              </a:rPr>
              <a:t>В </a:t>
            </a:r>
            <a:r>
              <a:rPr lang="ru-RU" sz="2700" i="1" dirty="0">
                <a:solidFill>
                  <a:srgbClr val="C00000"/>
                </a:solidFill>
              </a:rPr>
              <a:t>2010г.поручение от Кут Хуми держать Огонь, который он фиксировал там.  В течение 3-х месяцев в Н.З. было поручено проводить Практику Магнит, только Магнит и больше никаких практик на этой территории. - в 2012-2013 была утверждена ведущей ИДИВО 73 Проявления Кишинев. Огнём подготовки Служения показано конкурсом Огня в кабинете ИВВ К.Х. </a:t>
            </a:r>
            <a:r>
              <a:rPr lang="ru-RU" sz="2700" i="1" dirty="0" smtClean="0">
                <a:solidFill>
                  <a:srgbClr val="C00000"/>
                </a:solidFill>
              </a:rPr>
              <a:t/>
            </a:r>
            <a:br>
              <a:rPr lang="ru-RU" sz="2700" i="1" dirty="0" smtClean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>	По </a:t>
            </a:r>
            <a:r>
              <a:rPr lang="ru-RU" sz="2700" i="1" dirty="0">
                <a:solidFill>
                  <a:srgbClr val="C00000"/>
                </a:solidFill>
              </a:rPr>
              <a:t>приглашению ВС, хотя я не подавала документы на конкурс- в 2013-14г передала полномочия, и получила ответ: «Спасибо за служение! Вы Совершенно Правильно его </a:t>
            </a:r>
            <a:r>
              <a:rPr lang="ru-RU" sz="2800" i="1" dirty="0">
                <a:solidFill>
                  <a:srgbClr val="C00000"/>
                </a:solidFill>
              </a:rPr>
              <a:t>несли</a:t>
            </a:r>
            <a:r>
              <a:rPr lang="ru-RU" i="1" dirty="0" smtClean="0">
                <a:solidFill>
                  <a:srgbClr val="C00000"/>
                </a:solidFill>
              </a:rPr>
              <a:t>!»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           </a:t>
            </a:r>
            <a:r>
              <a:rPr lang="ru-RU" sz="3100" b="1" dirty="0">
                <a:solidFill>
                  <a:srgbClr val="D6A300"/>
                </a:solidFill>
              </a:rPr>
              <a:t>Что изменилось в вашей Жизни служением в Доме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69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111125"/>
            <a:ext cx="11507787" cy="6511925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</a:t>
            </a:r>
            <a:r>
              <a:rPr lang="ru-RU" sz="3200" dirty="0" err="1" smtClean="0"/>
              <a:t>Валова</a:t>
            </a:r>
            <a:r>
              <a:rPr lang="ru-RU" sz="3200" dirty="0" smtClean="0"/>
              <a:t> Ирина, Аватар </a:t>
            </a:r>
            <a:r>
              <a:rPr lang="ru-RU" sz="3200" dirty="0" err="1" smtClean="0"/>
              <a:t>ивдиво</a:t>
            </a:r>
            <a:r>
              <a:rPr lang="ru-RU" sz="3200" dirty="0" smtClean="0"/>
              <a:t> 139 </a:t>
            </a:r>
            <a:r>
              <a:rPr lang="ru-RU" sz="3200" dirty="0" err="1" smtClean="0"/>
              <a:t>вц</a:t>
            </a:r>
            <a:r>
              <a:rPr lang="ru-RU" sz="3200" dirty="0" smtClean="0"/>
              <a:t>, </a:t>
            </a:r>
            <a:r>
              <a:rPr lang="ru-RU" sz="3200" dirty="0" err="1" smtClean="0"/>
              <a:t>кишинев</a:t>
            </a:r>
            <a:r>
              <a:rPr lang="ru-RU" sz="3200" dirty="0" smtClean="0"/>
              <a:t>, </a:t>
            </a:r>
            <a:r>
              <a:rPr lang="ru-RU" sz="3200" dirty="0" err="1" smtClean="0"/>
              <a:t>молдова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	</a:t>
            </a:r>
            <a:r>
              <a:rPr lang="ru-RU" sz="2400" i="1" dirty="0" smtClean="0">
                <a:solidFill>
                  <a:srgbClr val="C00000"/>
                </a:solidFill>
              </a:rPr>
              <a:t>Каждый </a:t>
            </a:r>
            <a:r>
              <a:rPr lang="ru-RU" sz="2400" i="1" dirty="0">
                <a:solidFill>
                  <a:srgbClr val="C00000"/>
                </a:solidFill>
              </a:rPr>
              <a:t>этап жизни – это, как встать на ступень выше. Знакомство с Синтезом </a:t>
            </a:r>
            <a:r>
              <a:rPr lang="ru-RU" sz="2400" i="1" dirty="0" smtClean="0">
                <a:solidFill>
                  <a:srgbClr val="C00000"/>
                </a:solidFill>
              </a:rPr>
              <a:t>произошло </a:t>
            </a:r>
            <a:r>
              <a:rPr lang="ru-RU" sz="2400" i="1" dirty="0">
                <a:solidFill>
                  <a:srgbClr val="C00000"/>
                </a:solidFill>
              </a:rPr>
              <a:t>в сентябре 2009 года, но я пришла на 4 Синтез. С тех пор, каждый этап – служение. Жизнь – это тоже служение, какой жизнью живёшь, той и служишь, себе, семье, любому Человеку рядом с тобой. А каждый Человек – это есть Отец, служа другим – служишь Отцу. Это большой путь и ответственность каждого. На одном Профессиональном Синтезе В. Сердюк сказал: «Служение внутри каждого. Оно просто есть </a:t>
            </a:r>
            <a:r>
              <a:rPr lang="ru-RU" sz="2400" i="1" dirty="0" smtClean="0">
                <a:solidFill>
                  <a:srgbClr val="C00000"/>
                </a:solidFill>
              </a:rPr>
              <a:t>или </a:t>
            </a:r>
            <a:r>
              <a:rPr lang="ru-RU" sz="2400" i="1" dirty="0">
                <a:solidFill>
                  <a:srgbClr val="C00000"/>
                </a:solidFill>
              </a:rPr>
              <a:t>нет». Служить – значит, жить Жизнью </a:t>
            </a:r>
            <a:r>
              <a:rPr lang="ru-RU" sz="2400" i="1" dirty="0" smtClean="0">
                <a:solidFill>
                  <a:srgbClr val="C00000"/>
                </a:solidFill>
              </a:rPr>
              <a:t>Отцом.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/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                 </a:t>
            </a:r>
            <a:r>
              <a:rPr lang="ru-RU" sz="2700" b="1" dirty="0">
                <a:solidFill>
                  <a:srgbClr val="D6A300"/>
                </a:solidFill>
              </a:rPr>
              <a:t>Что изменилось в вашей Жизни служением в Доме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           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73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4420" y="125730"/>
            <a:ext cx="9515793" cy="338328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ИВДИВО </a:t>
            </a:r>
            <a:r>
              <a:rPr lang="ru-RU" sz="2000" b="1" i="1" dirty="0">
                <a:solidFill>
                  <a:srgbClr val="FFFF00"/>
                </a:solidFill>
              </a:rPr>
              <a:t>- наш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МЕТАГАлактический</a:t>
            </a:r>
            <a:r>
              <a:rPr lang="ru-RU" sz="2000" b="1" i="1" dirty="0" smtClean="0">
                <a:solidFill>
                  <a:srgbClr val="FFFF00"/>
                </a:solidFill>
              </a:rPr>
              <a:t> Дом</a:t>
            </a:r>
            <a:r>
              <a:rPr lang="ru-RU" sz="2000" i="1" dirty="0" smtClean="0">
                <a:solidFill>
                  <a:srgbClr val="C00000"/>
                </a:solidFill>
              </a:rPr>
              <a:t>,</a:t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мы в нём живём командой отцом.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Стандарты стяжаем, отца и владык являем,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служением своим планету преображаем,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планом творения отца!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Основа –отец, начало – мать,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рождением свыше  образом отца стать,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человеком планеты, метагалактики, ив отца-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err="1" smtClean="0">
                <a:solidFill>
                  <a:srgbClr val="FFFF00"/>
                </a:solidFill>
              </a:rPr>
              <a:t>ивдиво</a:t>
            </a:r>
            <a:r>
              <a:rPr lang="ru-RU" sz="2000" b="1" i="1" dirty="0" smtClean="0">
                <a:solidFill>
                  <a:srgbClr val="FFFF00"/>
                </a:solidFill>
              </a:rPr>
              <a:t> –страна творения отца!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i="1" dirty="0"/>
              <a:t> </a:t>
            </a:r>
            <a:r>
              <a:rPr lang="ru-RU" sz="2000" i="1" dirty="0" smtClean="0"/>
              <a:t>                                                             и. </a:t>
            </a:r>
            <a:r>
              <a:rPr lang="ru-RU" sz="2000" i="1" dirty="0" err="1" smtClean="0"/>
              <a:t>вАЛОВА</a:t>
            </a:r>
            <a:r>
              <a:rPr lang="ru-RU" sz="2000" i="1" dirty="0" smtClean="0">
                <a:solidFill>
                  <a:srgbClr val="C00000"/>
                </a:solidFill>
              </a:rPr>
              <a:t/>
            </a:r>
            <a:br>
              <a:rPr lang="ru-RU" sz="2000" i="1" dirty="0" smtClean="0">
                <a:solidFill>
                  <a:srgbClr val="C00000"/>
                </a:solidFill>
              </a:rPr>
            </a:b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4212" y="4301067"/>
            <a:ext cx="11042967" cy="168486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    Мы благодарим Виталия Сердюка, Ларису </a:t>
            </a:r>
            <a:r>
              <a:rPr lang="ru-RU" b="1" dirty="0" err="1" smtClean="0">
                <a:solidFill>
                  <a:srgbClr val="FFFF00"/>
                </a:solidFill>
              </a:rPr>
              <a:t>Барышеву</a:t>
            </a:r>
            <a:r>
              <a:rPr lang="ru-RU" b="1" dirty="0" smtClean="0">
                <a:solidFill>
                  <a:srgbClr val="FFFF00"/>
                </a:solidFill>
              </a:rPr>
              <a:t>, Александру Власову, Галину Коноваленко, </a:t>
            </a:r>
            <a:r>
              <a:rPr lang="ru-RU" b="1" dirty="0" err="1" smtClean="0">
                <a:solidFill>
                  <a:srgbClr val="FFFF00"/>
                </a:solidFill>
              </a:rPr>
              <a:t>Оринник</a:t>
            </a:r>
            <a:r>
              <a:rPr lang="ru-RU" b="1" dirty="0" smtClean="0">
                <a:solidFill>
                  <a:srgbClr val="FFFF00"/>
                </a:solidFill>
              </a:rPr>
              <a:t> Екатерину, Свиренко Инну, </a:t>
            </a:r>
            <a:r>
              <a:rPr lang="ru-RU" b="1" dirty="0" err="1" smtClean="0">
                <a:solidFill>
                  <a:srgbClr val="FFFF00"/>
                </a:solidFill>
              </a:rPr>
              <a:t>Турчановых</a:t>
            </a:r>
            <a:r>
              <a:rPr lang="ru-RU" b="1" dirty="0" smtClean="0">
                <a:solidFill>
                  <a:srgbClr val="FFFF00"/>
                </a:solidFill>
              </a:rPr>
              <a:t> Василия, Елену за развитие ИВДИВО Кишинев, Молдова </a:t>
            </a:r>
            <a:r>
              <a:rPr lang="ru-RU" b="1" dirty="0" smtClean="0">
                <a:solidFill>
                  <a:srgbClr val="A88000"/>
                </a:solidFill>
              </a:rPr>
              <a:t>!</a:t>
            </a:r>
            <a:endParaRPr lang="ru-RU" b="1" dirty="0">
              <a:solidFill>
                <a:srgbClr val="D6A3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10098088" cy="6057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С ДНЁМ РОЖДЕНИЯ, КИШИНЕВ, МОЛДОВА!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9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2" y="166255"/>
            <a:ext cx="11202988" cy="645621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   В </a:t>
            </a:r>
            <a:r>
              <a:rPr lang="ru-RU" sz="3200" dirty="0">
                <a:solidFill>
                  <a:srgbClr val="C00000"/>
                </a:solidFill>
              </a:rPr>
              <a:t>явлении управления Материей, Изначально Вышестоящий Отец созидает Изначально Вышестоящий Дом –концентрированную сферу цельности эманаций Изначально Вышестоящего Отца вокруг собственного физического тела, отражающего уровни организации управляемой материей и </a:t>
            </a:r>
            <a:r>
              <a:rPr lang="ru-RU" sz="3200" dirty="0" err="1">
                <a:solidFill>
                  <a:srgbClr val="C00000"/>
                </a:solidFill>
              </a:rPr>
              <a:t>иерархизирующего</a:t>
            </a:r>
            <a:r>
              <a:rPr lang="ru-RU" sz="3200" dirty="0">
                <a:solidFill>
                  <a:srgbClr val="C00000"/>
                </a:solidFill>
              </a:rPr>
              <a:t> явления взаимодействия Частями Изначально Вышестоящего Отца физическим телом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                                                       </a:t>
            </a:r>
            <a:r>
              <a:rPr lang="ru-RU" sz="2400" dirty="0" smtClean="0">
                <a:solidFill>
                  <a:srgbClr val="A88000"/>
                </a:solidFill>
              </a:rPr>
              <a:t>Распоряжение 1. п.3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5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21225"/>
            <a:ext cx="3668656" cy="4480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Виталий Сердюк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 В сентябре 2006 года в Кишинев приехал Виталий Сердюк. В Доме Офицеров была презентация нового Учения эпохи – Философия Синтеза. 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       На презентацию было приглашено около 100 человек, но на 1 Синтез осталось всего 16 Человек. Они и сегодня находятся в Доме и служат Отцу, Аватарам, Планете и гражданам Молдовы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" y="192024"/>
            <a:ext cx="3447612" cy="5029200"/>
          </a:xfrm>
          <a:prstGeom prst="roundRect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046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994398"/>
            <a:ext cx="5123921" cy="71729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Татьяна </a:t>
            </a:r>
            <a:r>
              <a:rPr lang="ru-RU" sz="2000" dirty="0" err="1" smtClean="0">
                <a:solidFill>
                  <a:srgbClr val="FF0000"/>
                </a:solidFill>
              </a:rPr>
              <a:t>Варзанова</a:t>
            </a:r>
            <a:r>
              <a:rPr lang="ru-RU" sz="2000" dirty="0" smtClean="0">
                <a:solidFill>
                  <a:srgbClr val="FF0000"/>
                </a:solidFill>
              </a:rPr>
              <a:t> –</a:t>
            </a:r>
            <a:r>
              <a:rPr lang="ru-RU" sz="1800" dirty="0" smtClean="0">
                <a:solidFill>
                  <a:srgbClr val="FF0000"/>
                </a:solidFill>
              </a:rPr>
              <a:t> ВЕДУЩАЯ 1 круга Философских чтений синтеза в </a:t>
            </a:r>
            <a:r>
              <a:rPr lang="ru-RU" sz="1800" dirty="0" err="1" smtClean="0">
                <a:solidFill>
                  <a:srgbClr val="FF0000"/>
                </a:solidFill>
              </a:rPr>
              <a:t>кишиневе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21" y="249175"/>
            <a:ext cx="4347793" cy="55344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08133" y="146304"/>
            <a:ext cx="6079067" cy="575157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  </a:t>
            </a:r>
          </a:p>
          <a:p>
            <a:pPr algn="just"/>
            <a:r>
              <a:rPr lang="ru-RU" dirty="0" smtClean="0"/>
              <a:t>  Первый синтез прошел в сентябре 2006 года. Но не всё складывается хорошо, и 2 Синтез начался через несколько месяцев.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Кто-то приходил, кто-то уходил, но остались те, кто поверил в новое, поверил Отцу и Главе ИВДИВО и продолжил этот нелёгкий путь Служащего.</a:t>
            </a:r>
          </a:p>
          <a:p>
            <a:pPr algn="just"/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Служение проникает в жизнь, и всю жизнь делает служением.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Перестройте </a:t>
            </a:r>
            <a:r>
              <a:rPr lang="ru-RU" dirty="0"/>
              <a:t>собственный взгляд и позицию Наблюдателя на своё действие по жизни, где оно по качеству может перейти в служение, для вас, в вашем восприятии и осмыслении, увидели. Тогда у вас будет </a:t>
            </a:r>
            <a:r>
              <a:rPr lang="ru-RU" i="1" dirty="0"/>
              <a:t>цельность жизни, Бытия и служения, одновременно, </a:t>
            </a:r>
            <a:r>
              <a:rPr lang="ru-RU" dirty="0"/>
              <a:t>и тогда вы будете очень глубоко развивать свои способности повседневно, тотально, почти каждое мгновение, и причём, при этом легко себя чувствовать, без напрягов.</a:t>
            </a:r>
          </a:p>
          <a:p>
            <a:pPr algn="just"/>
            <a:r>
              <a:rPr lang="ru-RU" dirty="0" smtClean="0"/>
              <a:t>                27 Синтез ИВО. Кишинев, 12-13.01.19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66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3460" y="5675514"/>
            <a:ext cx="7232073" cy="8167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      Инна Свиренко – Владыка Синтеза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461" y="251460"/>
            <a:ext cx="4171950" cy="5424054"/>
          </a:xfrm>
        </p:spPr>
        <p:txBody>
          <a:bodyPr/>
          <a:lstStyle/>
          <a:p>
            <a:pPr algn="just"/>
            <a:r>
              <a:rPr lang="ru-RU" dirty="0" smtClean="0"/>
              <a:t> 7-8 февраля 2009 года проходил 16 Синтез ИВО. На данном Синтезе 8 февраля стяжали Дом Отца Молдовы. </a:t>
            </a:r>
          </a:p>
          <a:p>
            <a:pPr algn="just"/>
            <a:r>
              <a:rPr lang="ru-RU" dirty="0" smtClean="0"/>
              <a:t>Экзамены 15 – 16 Синтезы ИВО 1-го круга вела Владыка Синтеза  Инна Свиренко.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61" y="251460"/>
            <a:ext cx="7232073" cy="542405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20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364" y="4706788"/>
            <a:ext cx="8534400" cy="1507067"/>
          </a:xfrm>
        </p:spPr>
        <p:txBody>
          <a:bodyPr/>
          <a:lstStyle/>
          <a:p>
            <a:r>
              <a:rPr lang="ru-RU" dirty="0">
                <a:solidFill>
                  <a:srgbClr val="A88000"/>
                </a:solidFill>
              </a:rPr>
              <a:t> </a:t>
            </a:r>
            <a:r>
              <a:rPr lang="ru-RU" dirty="0" smtClean="0">
                <a:solidFill>
                  <a:srgbClr val="A88000"/>
                </a:solidFill>
              </a:rPr>
              <a:t>            8 февраля 2009 года</a:t>
            </a:r>
            <a:endParaRPr lang="ru-RU" dirty="0">
              <a:solidFill>
                <a:srgbClr val="A88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5978483" cy="3615266"/>
          </a:xfrm>
        </p:spPr>
        <p:txBody>
          <a:bodyPr/>
          <a:lstStyle/>
          <a:p>
            <a:pPr algn="just"/>
            <a:r>
              <a:rPr lang="ru-RU" dirty="0" smtClean="0"/>
              <a:t>Первая группа , прошедших 16 Синтезов и стяжавшие Дом Отца Молдовы 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685801"/>
            <a:ext cx="4608576" cy="380153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90"/>
            <a:ext cx="12192000" cy="6498819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694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1866" y="4487332"/>
            <a:ext cx="6425354" cy="150706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Высшая Школа Синтеза Чувствознания в Кишиневе 30.04 – 01.05. 2016 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ИВДИВО 139 ВЦ Кишинев, Молдова прошло 9 кругов Синтеза ИВО, 2 Школы Синтеза ИВДИВО.</a:t>
            </a:r>
          </a:p>
          <a:p>
            <a:pPr algn="just"/>
            <a:r>
              <a:rPr lang="ru-RU" dirty="0" smtClean="0"/>
              <a:t>Прошли переподготовку образованием Синтезами более 200 Человек.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25" y="686329"/>
            <a:ext cx="4819650" cy="361473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397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880" y="4142233"/>
            <a:ext cx="5151120" cy="214884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   Школа Чувствознания.            На данной Школе присутствовали Служащие Домов Украины – Одессы, Киева, </a:t>
            </a:r>
            <a:r>
              <a:rPr lang="ru-RU" sz="2000" dirty="0" err="1" smtClean="0">
                <a:solidFill>
                  <a:srgbClr val="FF0000"/>
                </a:solidFill>
              </a:rPr>
              <a:t>причерноморска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6" y="2590038"/>
            <a:ext cx="4819650" cy="3627597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36" y="410623"/>
            <a:ext cx="4819650" cy="3614738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484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882948" cy="237066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FF0000"/>
                </a:solidFill>
              </a:rPr>
              <a:t>     У вас 18-летний парень разработал голографический экран, и получил международную премию на эту тему.  А теперь скажите мне, что Молдову не развивали десятилетиями на голографию, что вашу нацию давно готовили к голографии и голограммности. </a:t>
            </a:r>
            <a:r>
              <a:rPr lang="ru-RU" sz="1800" dirty="0">
                <a:solidFill>
                  <a:srgbClr val="FF0000"/>
                </a:solidFill>
              </a:rPr>
              <a:t>э</a:t>
            </a:r>
            <a:r>
              <a:rPr lang="ru-RU" sz="1800" dirty="0" smtClean="0">
                <a:solidFill>
                  <a:srgbClr val="FF0000"/>
                </a:solidFill>
              </a:rPr>
              <a:t>то же  ЧУВСТВОЗНАНИЕ, ОНО ПОСТРОЕНО НА ГОЛОГРАФИЯХ.  Значит, где-то там, в глубине нации, в глубине генетики нации, владыки и отец  давно закладывали голографическое развитие.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                        </a:t>
            </a:r>
            <a:r>
              <a:rPr lang="ru-RU" sz="1800" i="1" dirty="0" smtClean="0">
                <a:solidFill>
                  <a:srgbClr val="FF0000"/>
                </a:solidFill>
              </a:rPr>
              <a:t>ВШС Чувствознания,  В. Сердюк. Кишинев, 2016</a:t>
            </a:r>
            <a:endParaRPr lang="ru-RU" sz="1800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85800"/>
            <a:ext cx="4819650" cy="3614738"/>
          </a:xfrm>
          <a:prstGeom prst="roundRect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i="1" dirty="0" smtClean="0"/>
              <a:t>Чувствознание – это переход и умение Человека переходить из одного вида Материи в другой вид Материи. </a:t>
            </a:r>
          </a:p>
          <a:p>
            <a:pPr algn="just"/>
            <a:r>
              <a:rPr lang="ru-RU" i="1" dirty="0" smtClean="0"/>
              <a:t>Наше подразделение развивало такие Части Отца, как </a:t>
            </a:r>
            <a:r>
              <a:rPr lang="ru-RU" i="1" dirty="0" err="1" smtClean="0"/>
              <a:t>Протоядро</a:t>
            </a:r>
            <a:r>
              <a:rPr lang="ru-RU" i="1" dirty="0" smtClean="0"/>
              <a:t>, Мощь Отца, Чувствознание, Головерсум, Абсолют, Основная Метагалактика ИВО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2999715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366</TotalTime>
  <Words>618</Words>
  <Application>Microsoft Office PowerPoint</Application>
  <PresentationFormat>Широкоэкранный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Century Gothic</vt:lpstr>
      <vt:lpstr>Wingdings 3</vt:lpstr>
      <vt:lpstr>Сектор</vt:lpstr>
      <vt:lpstr>ИВДИВО 139 ВЦ КИШИНЕВ, МОЛДОВА</vt:lpstr>
      <vt:lpstr>    В явлении управления Материей, Изначально Вышестоящий Отец созидает Изначально Вышестоящий Дом –концентрированную сферу цельности эманаций Изначально Вышестоящего Отца вокруг собственного физического тела, отражающего уровни организации управляемой материей и иерархизирующего явления взаимодействия Частями Изначально Вышестоящего Отца физическим телом.                                                          Распоряжение 1. п.3 </vt:lpstr>
      <vt:lpstr>       Виталий Сердюк</vt:lpstr>
      <vt:lpstr>Татьяна Варзанова – ВЕДУЩАЯ 1 круга Философских чтений синтеза в кишиневе</vt:lpstr>
      <vt:lpstr>            Инна Свиренко – Владыка Синтеза</vt:lpstr>
      <vt:lpstr>             8 февраля 2009 года</vt:lpstr>
      <vt:lpstr>Высшая Школа Синтеза Чувствознания в Кишиневе 30.04 – 01.05. 2016 г</vt:lpstr>
      <vt:lpstr>    Школа Чувствознания.            На данной Школе присутствовали Служащие Домов Украины – Одессы, Киева, причерноморска</vt:lpstr>
      <vt:lpstr>     У вас 18-летний парень разработал голографический экран, и получил международную премию на эту тему.  А теперь скажите мне, что Молдову не развивали десятилетиями на голографию, что вашу нацию давно готовили к голографии и голограммности. это же  ЧУВСТВОЗНАНИЕ, ОНО ПОСТРОЕНО НА ГОЛОГРАФИЯХ.  Значит, где-то там, в глубине нации, в глубине генетики нации, владыки и отец  давно закладывали голографическое развитие.                                                                            ВШС Чувствознания,  В. Сердюк. Кишинев, 2016</vt:lpstr>
      <vt:lpstr>Школа Практик ИДИВО в Головерсум ИДИВО 139 И Молдова </vt:lpstr>
      <vt:lpstr>Петренко Людмила, аватар Синтезностей ИВО    Параллельно с 1-ой - физической жизнью возникла 2-ая - "синтезная" жизнь. Чем дальше, тем труднее, но и интереснее жить Синтезом.   Что изменилось в вашей Жизни служением в Доме </vt:lpstr>
      <vt:lpstr>  Фаина Залищикер, Аватар Мг Нации Человека Планеты Земля ИВО   Отец  - это Семь миллиардов шестьсот миллионов людей, живущих на Матушке Планете Земля , это клеточки Отца в любой разработанности и развитости. уметь принять любого человека такой какой есть, у отца нет национальностей , для Отца каждый из нас его творение - любимое и самое дорогое, Простая истина открыть свои сердца…                Что изменилось в вашей Жизни служением в Доме</vt:lpstr>
      <vt:lpstr>       Нелли Манугевич, Аватар общества ИВО  В моей Жизни Служение изменило Образ Жизни, Слово Жизни и   все дееспособные Части, Здоровье, Смысл и Суть Жизни,   Осознание и изменение Качества Жизни, Масштаба, Позиции   Наблюдателя, Истины и Абсолюта Жизни, Дееспособность   Жизнью и Быть Готовым к Преображениям в Единение с Отцом!     Что изменилось в вашей Жизни служением в Доме   </vt:lpstr>
      <vt:lpstr>      Людмила Гуцан, Аватар МГК ИВО  Я стала свободней, благодаря смене позиции Наблюдателя. Одиночество сменилось поддержкой Отца и Владык. Вместе с тем, научилась управлять многими ситуациями в своей жизни. Благодарю!!!!!      Евгений Дога, Аватар МАН ИВО   Качество жизни в целом изменилось             Что изменилось в вашей Жизни служением в Доме      </vt:lpstr>
      <vt:lpstr>  Лариса Костин, Аватар Учения Синтеза ИВО  В 2009 году получила визу приглашение в гости в Новую Зеландию за 1 месяц, вместо 2-х лет. В 2010г.поручение от Кут Хуми держать Огонь, который он фиксировал там.  В течение 3-х месяцев в Н.З. было поручено проводить Практику Магнит, только Магнит и больше никаких практик на этой территории. - в 2012-2013 была утверждена ведущей ИДИВО 73 Проявления Кишинев. Огнём подготовки Служения показано конкурсом Огня в кабинете ИВВ К.Х.   По приглашению ВС, хотя я не подавала документы на конкурс- в 2013-14г передала полномочия, и получила ответ: «Спасибо за служение! Вы Совершенно Правильно его несли!»             Что изменилось в вашей Жизни служением в Доме  </vt:lpstr>
      <vt:lpstr>  Валова Ирина, Аватар ивдиво 139 вц, кишинев, молдова   Каждый этап жизни – это, как встать на ступень выше. Знакомство с Синтезом произошло в сентябре 2009 года, но я пришла на 4 Синтез. С тех пор, каждый этап – служение. Жизнь – это тоже служение, какой жизнью живёшь, той и служишь, себе, семье, любому Человеку рядом с тобой. А каждый Человек – это есть Отец, служа другим – служишь Отцу. Это большой путь и ответственность каждого. На одном Профессиональном Синтезе В. Сердюк сказал: «Служение внутри каждого. Оно просто есть или нет». Служить – значит, жить Жизнью Отцом.                   Что изменилось в вашей Жизни служением в Доме               </vt:lpstr>
      <vt:lpstr>ИВДИВО - наш МЕТАГАлактический Дом, мы в нём живём командой отцом. Стандарты стяжаем, отца и владык являем,  служением своим планету преображаем,  планом творения отца! Основа –отец, начало – мать,  рождением свыше  образом отца стать, человеком планеты, метагалактики, ив отца- ивдиво –страна творения отца!                                                               и. вАЛОВА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ИВДИВО 139 ВЦ КИШИНЕВ, МОЛДОВА</dc:title>
  <dc:creator>Евгений Валов</dc:creator>
  <cp:lastModifiedBy>Евгений Валов</cp:lastModifiedBy>
  <cp:revision>48</cp:revision>
  <dcterms:created xsi:type="dcterms:W3CDTF">2019-02-04T22:19:15Z</dcterms:created>
  <dcterms:modified xsi:type="dcterms:W3CDTF">2019-02-07T21:59:54Z</dcterms:modified>
</cp:coreProperties>
</file>